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82" r:id="rId4"/>
    <p:sldId id="273" r:id="rId5"/>
    <p:sldId id="259" r:id="rId6"/>
    <p:sldId id="260" r:id="rId7"/>
    <p:sldId id="262" r:id="rId8"/>
    <p:sldId id="263" r:id="rId9"/>
    <p:sldId id="280" r:id="rId10"/>
    <p:sldId id="281" r:id="rId11"/>
    <p:sldId id="265" r:id="rId12"/>
    <p:sldId id="284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270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3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139EF-9433-4DBD-B188-72A0DAA45CA9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6B508-29E8-40D8-AF7C-F7F25C5BF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96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8D90-2E62-4EAC-A38B-7268BB3E353E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2A7F-9E0E-4CB2-BA1B-AD1D9DBA2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53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8D90-2E62-4EAC-A38B-7268BB3E353E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2A7F-9E0E-4CB2-BA1B-AD1D9DBA2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5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8D90-2E62-4EAC-A38B-7268BB3E353E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2A7F-9E0E-4CB2-BA1B-AD1D9DBA2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8D90-2E62-4EAC-A38B-7268BB3E353E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2A7F-9E0E-4CB2-BA1B-AD1D9DBA2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96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8D90-2E62-4EAC-A38B-7268BB3E353E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2A7F-9E0E-4CB2-BA1B-AD1D9DBA2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2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8D90-2E62-4EAC-A38B-7268BB3E353E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2A7F-9E0E-4CB2-BA1B-AD1D9DBA2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55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8D90-2E62-4EAC-A38B-7268BB3E353E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2A7F-9E0E-4CB2-BA1B-AD1D9DBA2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58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8D90-2E62-4EAC-A38B-7268BB3E353E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2A7F-9E0E-4CB2-BA1B-AD1D9DBA2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5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8D90-2E62-4EAC-A38B-7268BB3E353E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2A7F-9E0E-4CB2-BA1B-AD1D9DBA2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6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8D90-2E62-4EAC-A38B-7268BB3E353E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2A7F-9E0E-4CB2-BA1B-AD1D9DBA2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13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8D90-2E62-4EAC-A38B-7268BB3E353E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D2A7F-9E0E-4CB2-BA1B-AD1D9DBA2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02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A8D90-2E62-4EAC-A38B-7268BB3E353E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D2A7F-9E0E-4CB2-BA1B-AD1D9DBA2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33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N=100000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7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058" y="0"/>
            <a:ext cx="9141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24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-95041"/>
            <a:ext cx="6096000" cy="70480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</a:rPr>
              <a:t>Spearman Rho: Ranlux48, Quasi, </a:t>
            </a:r>
            <a:r>
              <a:rPr lang="en-US" sz="3200" b="1" dirty="0" err="1">
                <a:latin typeface="Segoe UI" panose="020B0502040204020203" pitchFamily="34" charset="0"/>
              </a:rPr>
              <a:t>Minstd</a:t>
            </a:r>
            <a:r>
              <a:rPr lang="en-US" sz="3200" b="1" dirty="0">
                <a:latin typeface="Segoe UI" panose="020B0502040204020203" pitchFamily="34" charset="0"/>
              </a:rPr>
              <a:t>, </a:t>
            </a:r>
            <a:r>
              <a:rPr lang="en-US" sz="3200" b="1" dirty="0" err="1">
                <a:latin typeface="Segoe UI" panose="020B0502040204020203" pitchFamily="34" charset="0"/>
              </a:rPr>
              <a:t>Mtwister</a:t>
            </a:r>
            <a:r>
              <a:rPr lang="en-US" sz="3200" b="1" dirty="0">
                <a:latin typeface="Segoe UI" panose="020B0502040204020203" pitchFamily="34" charset="0"/>
              </a:rPr>
              <a:t>, </a:t>
            </a:r>
            <a:r>
              <a:rPr lang="en-US" sz="3200" b="1" dirty="0" err="1">
                <a:latin typeface="Segoe UI" panose="020B0502040204020203" pitchFamily="34" charset="0"/>
              </a:rPr>
              <a:t>Knuth_b</a:t>
            </a:r>
            <a:r>
              <a:rPr lang="en-US" sz="3200" b="1" dirty="0">
                <a:latin typeface="Segoe UI" panose="020B0502040204020203" pitchFamily="34" charset="0"/>
              </a:rPr>
              <a:t> </a:t>
            </a:r>
          </a:p>
          <a:p>
            <a:endParaRPr lang="en-US" sz="3200" b="1" dirty="0">
              <a:latin typeface="Segoe UI" panose="020B0502040204020203" pitchFamily="34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          Ranlux48     Quasi    </a:t>
            </a:r>
            <a:r>
              <a:rPr lang="en-US" dirty="0" err="1">
                <a:latin typeface="Courier New" panose="02070309020205020404" pitchFamily="49" charset="0"/>
              </a:rPr>
              <a:t>Minstd</a:t>
            </a:r>
            <a:r>
              <a:rPr lang="en-US" dirty="0">
                <a:latin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</a:rPr>
              <a:t>Mtwister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Quasi       -0.003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 0.282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Minstd</a:t>
            </a:r>
            <a:r>
              <a:rPr lang="en-US" dirty="0">
                <a:latin typeface="Courier New" panose="02070309020205020404" pitchFamily="49" charset="0"/>
              </a:rPr>
              <a:t>      -0.002     0.001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 0.588     0.806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Mtwister</a:t>
            </a:r>
            <a:r>
              <a:rPr lang="en-US" dirty="0">
                <a:latin typeface="Courier New" panose="02070309020205020404" pitchFamily="49" charset="0"/>
              </a:rPr>
              <a:t>    -0.001     0.004     0.001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 0.676     0.216     0.747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Knuth_b</a:t>
            </a:r>
            <a:r>
              <a:rPr lang="en-US" dirty="0">
                <a:latin typeface="Courier New" panose="02070309020205020404" pitchFamily="49" charset="0"/>
              </a:rPr>
              <a:t>     -0.005     0.001    -0.001    -0.000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 0.136     0.691     0.716     0.991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Cell Contents: Spearman rho</a:t>
            </a:r>
          </a:p>
        </p:txBody>
      </p:sp>
    </p:spTree>
    <p:extLst>
      <p:ext uri="{BB962C8B-B14F-4D97-AF65-F5344CB8AC3E}">
        <p14:creationId xmlns:p14="http://schemas.microsoft.com/office/powerpoint/2010/main" val="282261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1070" y="2405270"/>
            <a:ext cx="810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1305634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058" y="0"/>
            <a:ext cx="9141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44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72" y="0"/>
            <a:ext cx="10281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80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72" y="0"/>
            <a:ext cx="10281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84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72" y="0"/>
            <a:ext cx="10281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78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72" y="0"/>
            <a:ext cx="10281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99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72" y="0"/>
            <a:ext cx="10281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35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058" y="0"/>
            <a:ext cx="9141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2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72" y="0"/>
            <a:ext cx="10281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66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72" y="0"/>
            <a:ext cx="10281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32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72" y="0"/>
            <a:ext cx="10281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44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316" y="0"/>
            <a:ext cx="9009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20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058" y="0"/>
            <a:ext cx="9141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71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99" y="0"/>
            <a:ext cx="10161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05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72" y="0"/>
            <a:ext cx="10125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03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N=10000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21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058" y="0"/>
            <a:ext cx="9141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78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058" y="0"/>
            <a:ext cx="9141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90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058" y="0"/>
            <a:ext cx="9141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93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6" y="0"/>
            <a:ext cx="10127974" cy="680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11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72" y="0"/>
            <a:ext cx="10281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62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72" y="0"/>
            <a:ext cx="10281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57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72" y="0"/>
            <a:ext cx="10281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4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N=50000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25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058" y="0"/>
            <a:ext cx="9141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7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058" y="0"/>
            <a:ext cx="9141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03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058" y="0"/>
            <a:ext cx="9141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69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72" y="0"/>
            <a:ext cx="10281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55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51" y="0"/>
            <a:ext cx="10157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04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72" y="0"/>
            <a:ext cx="10281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33" y="0"/>
            <a:ext cx="90833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00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72" y="0"/>
            <a:ext cx="10281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8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058" y="0"/>
            <a:ext cx="9141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14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058" y="0"/>
            <a:ext cx="9141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40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058" y="0"/>
            <a:ext cx="9141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52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058" y="0"/>
            <a:ext cx="9141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16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70</Words>
  <Application>Microsoft Office PowerPoint</Application>
  <PresentationFormat>Widescreen</PresentationFormat>
  <Paragraphs>21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Segoe UI</vt:lpstr>
      <vt:lpstr>Office Theme</vt:lpstr>
      <vt:lpstr>N=100000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N=10000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N=50000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corey hendricks</dc:creator>
  <cp:lastModifiedBy>corey hendricks</cp:lastModifiedBy>
  <cp:revision>34</cp:revision>
  <dcterms:created xsi:type="dcterms:W3CDTF">2017-03-18T21:34:33Z</dcterms:created>
  <dcterms:modified xsi:type="dcterms:W3CDTF">2017-03-26T21:58:56Z</dcterms:modified>
</cp:coreProperties>
</file>